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Nunito"/>
      <p:regular r:id="rId15"/>
      <p:bold r:id="rId16"/>
      <p:italic r:id="rId17"/>
      <p:boldItalic r:id="rId18"/>
    </p:embeddedFont>
    <p:embeddedFont>
      <p:font typeface="Maven Pro"/>
      <p:regular r:id="rId19"/>
      <p:bold r:id="rId20"/>
    </p:embeddedFont>
    <p:embeddedFont>
      <p:font typeface="Old Standard TT"/>
      <p:regular r:id="rId21"/>
      <p:bold r:id="rId22"/>
      <p:italic r:id="rId23"/>
    </p:embeddedFont>
    <p:embeddedFont>
      <p:font typeface="Open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avenPro-bold.fntdata"/><Relationship Id="rId22" Type="http://schemas.openxmlformats.org/officeDocument/2006/relationships/font" Target="fonts/OldStandardTT-bold.fntdata"/><Relationship Id="rId21" Type="http://schemas.openxmlformats.org/officeDocument/2006/relationships/font" Target="fonts/OldStandardTT-regular.fntdata"/><Relationship Id="rId24" Type="http://schemas.openxmlformats.org/officeDocument/2006/relationships/font" Target="fonts/OpenSans-regular.fntdata"/><Relationship Id="rId23" Type="http://schemas.openxmlformats.org/officeDocument/2006/relationships/font" Target="fonts/OldStandardT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italic.fntdata"/><Relationship Id="rId25" Type="http://schemas.openxmlformats.org/officeDocument/2006/relationships/font" Target="fonts/OpenSans-bold.fntdata"/><Relationship Id="rId27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Nunito-regular.fntdata"/><Relationship Id="rId14" Type="http://schemas.openxmlformats.org/officeDocument/2006/relationships/slide" Target="slides/slide9.xml"/><Relationship Id="rId17" Type="http://schemas.openxmlformats.org/officeDocument/2006/relationships/font" Target="fonts/Nunito-italic.fntdata"/><Relationship Id="rId16" Type="http://schemas.openxmlformats.org/officeDocument/2006/relationships/font" Target="fonts/Nunito-bold.fntdata"/><Relationship Id="rId19" Type="http://schemas.openxmlformats.org/officeDocument/2006/relationships/font" Target="fonts/MavenPro-regular.fntdata"/><Relationship Id="rId18" Type="http://schemas.openxmlformats.org/officeDocument/2006/relationships/font" Target="fonts/Nuni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f6411d1d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f6411d1d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6411d1d62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f6411d1d62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f6411d1d62_0_10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f6411d1d62_0_10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f6411d1d62_0_1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f6411d1d62_0_1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6411d1d62_0_1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f6411d1d62_0_1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f6411d1d62_0_19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f6411d1d62_0_19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f6411d1d62_0_2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f6411d1d62_0_2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f6411d1d62_0_2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f6411d1d62_0_2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f6411d1d62_0_2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f6411d1d62_0_2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1891353" y="151528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ld Standard TT"/>
                <a:ea typeface="Old Standard TT"/>
                <a:cs typeface="Old Standard TT"/>
                <a:sym typeface="Old Standard TT"/>
              </a:rPr>
              <a:t>EQUIPE 3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2702100" y="2685600"/>
            <a:ext cx="37398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SPRINT 2</a:t>
            </a:r>
            <a:endParaRPr sz="1900"/>
          </a:p>
        </p:txBody>
      </p:sp>
      <p:pic>
        <p:nvPicPr>
          <p:cNvPr id="279" name="Google Shape;2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702100" cy="129700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3"/>
          <p:cNvSpPr txBox="1"/>
          <p:nvPr/>
        </p:nvSpPr>
        <p:spPr>
          <a:xfrm>
            <a:off x="4439700" y="3592050"/>
            <a:ext cx="4704300" cy="12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Orientadores:</a:t>
            </a:r>
            <a:endParaRPr sz="1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17780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pt-BR" sz="1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P2. Antonio Egydio São Thiago Graça  </a:t>
            </a:r>
            <a:endParaRPr i="1" sz="1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17780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pt-BR" sz="1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M2. Jean Carlos Lourenço Costa</a:t>
            </a:r>
            <a:endParaRPr sz="1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"/>
          <p:cNvSpPr txBox="1"/>
          <p:nvPr>
            <p:ph type="title"/>
          </p:nvPr>
        </p:nvSpPr>
        <p:spPr>
          <a:xfrm>
            <a:off x="1303800" y="6926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Integrantes</a:t>
            </a:r>
            <a:endParaRPr/>
          </a:p>
        </p:txBody>
      </p:sp>
      <p:pic>
        <p:nvPicPr>
          <p:cNvPr id="286" name="Google Shape;28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700" y="1679327"/>
            <a:ext cx="2022101" cy="269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8500" y="1677587"/>
            <a:ext cx="2022100" cy="26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4"/>
          <p:cNvPicPr preferRelativeResize="0"/>
          <p:nvPr/>
        </p:nvPicPr>
        <p:blipFill rotWithShape="1">
          <a:blip r:embed="rId5">
            <a:alphaModFix/>
          </a:blip>
          <a:srcRect b="0" l="12080" r="5404" t="0"/>
          <a:stretch/>
        </p:blipFill>
        <p:spPr>
          <a:xfrm>
            <a:off x="4540300" y="1677575"/>
            <a:ext cx="2224739" cy="269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4"/>
          <p:cNvSpPr txBox="1"/>
          <p:nvPr/>
        </p:nvSpPr>
        <p:spPr>
          <a:xfrm>
            <a:off x="110025" y="4438850"/>
            <a:ext cx="202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Jeniffer Cristina Freitas Pereira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0" name="Google Shape;290;p14"/>
          <p:cNvSpPr txBox="1"/>
          <p:nvPr/>
        </p:nvSpPr>
        <p:spPr>
          <a:xfrm>
            <a:off x="2352475" y="4438850"/>
            <a:ext cx="202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Davi Elias Silvestre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1" name="Google Shape;291;p14"/>
          <p:cNvSpPr txBox="1"/>
          <p:nvPr/>
        </p:nvSpPr>
        <p:spPr>
          <a:xfrm>
            <a:off x="4516500" y="4423175"/>
            <a:ext cx="222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Mateus Henrique Lima da Silva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2" name="Google Shape;292;p14"/>
          <p:cNvSpPr txBox="1"/>
          <p:nvPr/>
        </p:nvSpPr>
        <p:spPr>
          <a:xfrm>
            <a:off x="7041200" y="4438850"/>
            <a:ext cx="186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Thales Wilson de Lucca Kerber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3" name="Google Shape;29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3000" y="1677575"/>
            <a:ext cx="2055575" cy="269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5"/>
          <p:cNvSpPr txBox="1"/>
          <p:nvPr>
            <p:ph type="title"/>
          </p:nvPr>
        </p:nvSpPr>
        <p:spPr>
          <a:xfrm>
            <a:off x="1111475" y="56367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Backlog do Produto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300" y="1339500"/>
            <a:ext cx="4972526" cy="286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Sprint 2</a:t>
            </a:r>
            <a:endParaRPr/>
          </a:p>
        </p:txBody>
      </p:sp>
      <p:pic>
        <p:nvPicPr>
          <p:cNvPr id="305" name="Google Shape;3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804725"/>
            <a:ext cx="5805651" cy="92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Gráfico de Burndown</a:t>
            </a:r>
            <a:endParaRPr/>
          </a:p>
        </p:txBody>
      </p:sp>
      <p:pic>
        <p:nvPicPr>
          <p:cNvPr id="311" name="Google Shape;3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1300" y="1370375"/>
            <a:ext cx="5795760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Tecnologias Utilizadas</a:t>
            </a:r>
            <a:endParaRPr/>
          </a:p>
        </p:txBody>
      </p:sp>
      <p:pic>
        <p:nvPicPr>
          <p:cNvPr id="317" name="Google Shape;3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550" y="1652750"/>
            <a:ext cx="2203274" cy="220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4000" y="2186837"/>
            <a:ext cx="1135100" cy="11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5875" y="2138300"/>
            <a:ext cx="1232175" cy="123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1"/>
          <p:cNvSpPr txBox="1"/>
          <p:nvPr>
            <p:ph type="title"/>
          </p:nvPr>
        </p:nvSpPr>
        <p:spPr>
          <a:xfrm>
            <a:off x="1097700" y="689100"/>
            <a:ext cx="42813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Agradecimentos Finais</a:t>
            </a:r>
            <a:endParaRPr/>
          </a:p>
        </p:txBody>
      </p:sp>
      <p:sp>
        <p:nvSpPr>
          <p:cNvPr id="335" name="Google Shape;335;p2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17780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À instituição </a:t>
            </a:r>
            <a:r>
              <a:rPr i="1" lang="pt-BR" sz="17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Fatec São José dos Campos - Prof. Jessen Vidal</a:t>
            </a:r>
            <a:r>
              <a:rPr lang="pt-BR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pelo fornecimento da plataformas de ensino online, além da rede de apoio de toda equipe gestora. Agradecemos aos professores </a:t>
            </a:r>
            <a:r>
              <a:rPr i="1" lang="pt-BR" sz="17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Antonio Egydio São Thiago Graça  e Jean Carlos Lourenço Costa pela orientação, paciência e tempo dedicado. </a:t>
            </a:r>
            <a:endParaRPr i="1" sz="17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